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8" r:id="rId2"/>
    <p:sldId id="287" r:id="rId3"/>
    <p:sldId id="314" r:id="rId4"/>
    <p:sldId id="292" r:id="rId5"/>
    <p:sldId id="295" r:id="rId6"/>
    <p:sldId id="291" r:id="rId7"/>
    <p:sldId id="317" r:id="rId8"/>
    <p:sldId id="315" r:id="rId9"/>
    <p:sldId id="323" r:id="rId10"/>
    <p:sldId id="316" r:id="rId11"/>
    <p:sldId id="304" r:id="rId12"/>
    <p:sldId id="321" r:id="rId13"/>
    <p:sldId id="322" r:id="rId14"/>
    <p:sldId id="324" r:id="rId15"/>
    <p:sldId id="286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United</a:t>
            </a:r>
            <a:r>
              <a:rPr lang="en-US" baseline="0" dirty="0"/>
              <a:t> States of America</a:t>
            </a:r>
            <a:endParaRPr lang="en-US" dirty="0"/>
          </a:p>
        </c:rich>
      </c:tx>
      <c:layout>
        <c:manualLayout>
          <c:xMode val="edge"/>
          <c:yMode val="edge"/>
          <c:x val="0.34326038932633418"/>
          <c:y val="9.6296296296296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208333333333329E-2"/>
          <c:y val="0.20701270644418546"/>
          <c:w val="0.83409875328083993"/>
          <c:h val="0.64826611256926214"/>
        </c:manualLayout>
      </c:layout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4"/>
              <c:layout>
                <c:manualLayout>
                  <c:x val="1.388888888888882E-3"/>
                  <c:y val="4.16667395742198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A795A40-F54B-7646-BF0A-7382A3C900E7}" type="VALUE">
                      <a:rPr lang="en-US" sz="3000">
                        <a:solidFill>
                          <a:srgbClr val="FFFF00"/>
                        </a:solidFill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793055555555554E-2"/>
                      <c:h val="0.127333333333333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0E6-C946-9813-01B2F63CD1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First US Census 1790</c:v>
                </c:pt>
                <c:pt idx="1">
                  <c:v>S - A War 1900</c:v>
                </c:pt>
                <c:pt idx="2">
                  <c:v>World War II 1940</c:v>
                </c:pt>
                <c:pt idx="3">
                  <c:v>2000</c:v>
                </c:pt>
                <c:pt idx="4">
                  <c:v>2015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33</c:v>
                </c:pt>
                <c:pt idx="1">
                  <c:v>47</c:v>
                </c:pt>
                <c:pt idx="2">
                  <c:v>63</c:v>
                </c:pt>
                <c:pt idx="3">
                  <c:v>76</c:v>
                </c:pt>
                <c:pt idx="4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6-C946-9813-01B2F63CD1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772054512"/>
        <c:axId val="772056160"/>
      </c:barChart>
      <c:catAx>
        <c:axId val="7720545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6160"/>
        <c:crosses val="autoZero"/>
        <c:auto val="1"/>
        <c:lblAlgn val="ctr"/>
        <c:lblOffset val="100"/>
        <c:noMultiLvlLbl val="0"/>
      </c:catAx>
      <c:valAx>
        <c:axId val="7720561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LIFE EXPECTANCY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85106-36D3-3041-9C4A-AC0371743C00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9B7E8-1F2E-D242-84C5-DEDFCFFA1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9B7E8-1F2E-D242-84C5-DEDFCFFA15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6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>
            <a:extLst>
              <a:ext uri="{FF2B5EF4-FFF2-40B4-BE49-F238E27FC236}">
                <a16:creationId xmlns:a16="http://schemas.microsoft.com/office/drawing/2014/main" id="{DDE05A88-3CDE-C843-9CBB-7570F130E2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1" name="Group 15">
            <a:extLst>
              <a:ext uri="{FF2B5EF4-FFF2-40B4-BE49-F238E27FC236}">
                <a16:creationId xmlns:a16="http://schemas.microsoft.com/office/drawing/2014/main" id="{CF761AF0-E2CB-5946-B4DA-5A715D29590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4112" name="Freeform 16">
              <a:extLst>
                <a:ext uri="{FF2B5EF4-FFF2-40B4-BE49-F238E27FC236}">
                  <a16:creationId xmlns:a16="http://schemas.microsoft.com/office/drawing/2014/main" id="{A2338C03-F3FF-5941-9941-B5A9EE4890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17">
              <a:extLst>
                <a:ext uri="{FF2B5EF4-FFF2-40B4-BE49-F238E27FC236}">
                  <a16:creationId xmlns:a16="http://schemas.microsoft.com/office/drawing/2014/main" id="{1B4231AF-22A2-B344-BBF6-4D62E04D3C2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18">
              <a:extLst>
                <a:ext uri="{FF2B5EF4-FFF2-40B4-BE49-F238E27FC236}">
                  <a16:creationId xmlns:a16="http://schemas.microsoft.com/office/drawing/2014/main" id="{C4C1AFEC-B0AF-F445-8077-E070C5AD9F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19">
              <a:extLst>
                <a:ext uri="{FF2B5EF4-FFF2-40B4-BE49-F238E27FC236}">
                  <a16:creationId xmlns:a16="http://schemas.microsoft.com/office/drawing/2014/main" id="{23F21EC3-E3E8-E947-8F52-1EE6E665C57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20">
              <a:extLst>
                <a:ext uri="{FF2B5EF4-FFF2-40B4-BE49-F238E27FC236}">
                  <a16:creationId xmlns:a16="http://schemas.microsoft.com/office/drawing/2014/main" id="{5DEEC404-954D-C443-9070-167C41FABA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21">
              <a:extLst>
                <a:ext uri="{FF2B5EF4-FFF2-40B4-BE49-F238E27FC236}">
                  <a16:creationId xmlns:a16="http://schemas.microsoft.com/office/drawing/2014/main" id="{84C4D7FD-81CE-5445-9DD9-5B2B4421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22">
              <a:extLst>
                <a:ext uri="{FF2B5EF4-FFF2-40B4-BE49-F238E27FC236}">
                  <a16:creationId xmlns:a16="http://schemas.microsoft.com/office/drawing/2014/main" id="{A02ABAF1-5649-0348-A681-8AA1656E74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23">
              <a:extLst>
                <a:ext uri="{FF2B5EF4-FFF2-40B4-BE49-F238E27FC236}">
                  <a16:creationId xmlns:a16="http://schemas.microsoft.com/office/drawing/2014/main" id="{6303C76B-97D8-6448-A141-567565EAC00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Freeform 24">
              <a:extLst>
                <a:ext uri="{FF2B5EF4-FFF2-40B4-BE49-F238E27FC236}">
                  <a16:creationId xmlns:a16="http://schemas.microsoft.com/office/drawing/2014/main" id="{6C69DFF0-D347-4D4F-B575-31C8373497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Freeform 25">
              <a:extLst>
                <a:ext uri="{FF2B5EF4-FFF2-40B4-BE49-F238E27FC236}">
                  <a16:creationId xmlns:a16="http://schemas.microsoft.com/office/drawing/2014/main" id="{7065A04A-91D5-AA4A-BBF7-24ACFB9300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Freeform 26">
              <a:extLst>
                <a:ext uri="{FF2B5EF4-FFF2-40B4-BE49-F238E27FC236}">
                  <a16:creationId xmlns:a16="http://schemas.microsoft.com/office/drawing/2014/main" id="{CFA7E014-EAFC-3E48-903C-67AD9231F7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Freeform 27">
              <a:extLst>
                <a:ext uri="{FF2B5EF4-FFF2-40B4-BE49-F238E27FC236}">
                  <a16:creationId xmlns:a16="http://schemas.microsoft.com/office/drawing/2014/main" id="{7C927E92-ACF6-C643-B936-EB6D702D85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Freeform 28">
              <a:extLst>
                <a:ext uri="{FF2B5EF4-FFF2-40B4-BE49-F238E27FC236}">
                  <a16:creationId xmlns:a16="http://schemas.microsoft.com/office/drawing/2014/main" id="{27F3FD8C-DE33-D84D-AD6E-5C2963759B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Freeform 29">
              <a:extLst>
                <a:ext uri="{FF2B5EF4-FFF2-40B4-BE49-F238E27FC236}">
                  <a16:creationId xmlns:a16="http://schemas.microsoft.com/office/drawing/2014/main" id="{4E00D0FB-DF02-C746-B736-C8C02EC7F5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6" name="Freeform 30">
              <a:extLst>
                <a:ext uri="{FF2B5EF4-FFF2-40B4-BE49-F238E27FC236}">
                  <a16:creationId xmlns:a16="http://schemas.microsoft.com/office/drawing/2014/main" id="{1D06272A-1BBC-3748-931D-E92B9440C2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Freeform 31">
              <a:extLst>
                <a:ext uri="{FF2B5EF4-FFF2-40B4-BE49-F238E27FC236}">
                  <a16:creationId xmlns:a16="http://schemas.microsoft.com/office/drawing/2014/main" id="{1611D9D7-368B-F045-B6FC-9A7DD6D389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Freeform 32">
              <a:extLst>
                <a:ext uri="{FF2B5EF4-FFF2-40B4-BE49-F238E27FC236}">
                  <a16:creationId xmlns:a16="http://schemas.microsoft.com/office/drawing/2014/main" id="{0437E3FB-7A50-D045-A284-89C2DA4A74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Freeform 33">
              <a:extLst>
                <a:ext uri="{FF2B5EF4-FFF2-40B4-BE49-F238E27FC236}">
                  <a16:creationId xmlns:a16="http://schemas.microsoft.com/office/drawing/2014/main" id="{F623742F-571C-C846-AD28-19B2D901F3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Freeform 34">
              <a:extLst>
                <a:ext uri="{FF2B5EF4-FFF2-40B4-BE49-F238E27FC236}">
                  <a16:creationId xmlns:a16="http://schemas.microsoft.com/office/drawing/2014/main" id="{863C209E-30AF-0F40-A633-EACCC22D95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Freeform 35">
              <a:extLst>
                <a:ext uri="{FF2B5EF4-FFF2-40B4-BE49-F238E27FC236}">
                  <a16:creationId xmlns:a16="http://schemas.microsoft.com/office/drawing/2014/main" id="{CB177BA8-188D-1846-A188-DBB09D7F70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Freeform 36">
              <a:extLst>
                <a:ext uri="{FF2B5EF4-FFF2-40B4-BE49-F238E27FC236}">
                  <a16:creationId xmlns:a16="http://schemas.microsoft.com/office/drawing/2014/main" id="{F3CE764B-BC6D-8D46-93AF-A144139061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Freeform 37">
              <a:extLst>
                <a:ext uri="{FF2B5EF4-FFF2-40B4-BE49-F238E27FC236}">
                  <a16:creationId xmlns:a16="http://schemas.microsoft.com/office/drawing/2014/main" id="{89A4DAC7-0DB9-814D-AFAE-8CE44BDB44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Freeform 38">
              <a:extLst>
                <a:ext uri="{FF2B5EF4-FFF2-40B4-BE49-F238E27FC236}">
                  <a16:creationId xmlns:a16="http://schemas.microsoft.com/office/drawing/2014/main" id="{C11A16B3-B3F2-A045-8542-8F5C56922B6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9">
              <a:extLst>
                <a:ext uri="{FF2B5EF4-FFF2-40B4-BE49-F238E27FC236}">
                  <a16:creationId xmlns:a16="http://schemas.microsoft.com/office/drawing/2014/main" id="{EF43B8DF-F3DF-0C49-B44E-A50C9FA86C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40">
              <a:extLst>
                <a:ext uri="{FF2B5EF4-FFF2-40B4-BE49-F238E27FC236}">
                  <a16:creationId xmlns:a16="http://schemas.microsoft.com/office/drawing/2014/main" id="{7E1909FD-5307-144C-98F3-AAB934011C2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Freeform 41">
              <a:extLst>
                <a:ext uri="{FF2B5EF4-FFF2-40B4-BE49-F238E27FC236}">
                  <a16:creationId xmlns:a16="http://schemas.microsoft.com/office/drawing/2014/main" id="{21476163-7FFE-8A45-AF2E-115F258BBF5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8" name="Freeform 42">
              <a:extLst>
                <a:ext uri="{FF2B5EF4-FFF2-40B4-BE49-F238E27FC236}">
                  <a16:creationId xmlns:a16="http://schemas.microsoft.com/office/drawing/2014/main" id="{FFC47027-69CB-3C45-8BB2-E86BF82B9F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9" name="Freeform 43">
              <a:extLst>
                <a:ext uri="{FF2B5EF4-FFF2-40B4-BE49-F238E27FC236}">
                  <a16:creationId xmlns:a16="http://schemas.microsoft.com/office/drawing/2014/main" id="{D11D9FD2-39DA-A64D-8092-382D9C9598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0" name="Freeform 44">
              <a:extLst>
                <a:ext uri="{FF2B5EF4-FFF2-40B4-BE49-F238E27FC236}">
                  <a16:creationId xmlns:a16="http://schemas.microsoft.com/office/drawing/2014/main" id="{CC4A84B6-79AB-6F41-82E8-B2DD7AA788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1" name="Freeform 45">
              <a:extLst>
                <a:ext uri="{FF2B5EF4-FFF2-40B4-BE49-F238E27FC236}">
                  <a16:creationId xmlns:a16="http://schemas.microsoft.com/office/drawing/2014/main" id="{A4946A55-245D-D745-9570-70B1C414DA3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2" name="Freeform 46">
              <a:extLst>
                <a:ext uri="{FF2B5EF4-FFF2-40B4-BE49-F238E27FC236}">
                  <a16:creationId xmlns:a16="http://schemas.microsoft.com/office/drawing/2014/main" id="{34883364-95EB-0A45-AC51-FA34D87493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3" name="Freeform 47">
              <a:extLst>
                <a:ext uri="{FF2B5EF4-FFF2-40B4-BE49-F238E27FC236}">
                  <a16:creationId xmlns:a16="http://schemas.microsoft.com/office/drawing/2014/main" id="{F8F59A57-A69E-7C46-990F-1560DFCA7A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4" name="Freeform 48">
              <a:extLst>
                <a:ext uri="{FF2B5EF4-FFF2-40B4-BE49-F238E27FC236}">
                  <a16:creationId xmlns:a16="http://schemas.microsoft.com/office/drawing/2014/main" id="{9C62EF9F-F35C-5F40-A553-7CC783C6EE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5" name="Freeform 49">
              <a:extLst>
                <a:ext uri="{FF2B5EF4-FFF2-40B4-BE49-F238E27FC236}">
                  <a16:creationId xmlns:a16="http://schemas.microsoft.com/office/drawing/2014/main" id="{E914F46A-8319-854A-884F-64E1AC16E9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6" name="Freeform 50">
              <a:extLst>
                <a:ext uri="{FF2B5EF4-FFF2-40B4-BE49-F238E27FC236}">
                  <a16:creationId xmlns:a16="http://schemas.microsoft.com/office/drawing/2014/main" id="{161AEFBE-317E-D345-A33D-E4C0A51670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7" name="Freeform 51">
              <a:extLst>
                <a:ext uri="{FF2B5EF4-FFF2-40B4-BE49-F238E27FC236}">
                  <a16:creationId xmlns:a16="http://schemas.microsoft.com/office/drawing/2014/main" id="{E1B26530-3AB0-754C-B501-29306EE725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8" name="Freeform 52">
              <a:extLst>
                <a:ext uri="{FF2B5EF4-FFF2-40B4-BE49-F238E27FC236}">
                  <a16:creationId xmlns:a16="http://schemas.microsoft.com/office/drawing/2014/main" id="{75386F69-98D4-6441-8BA8-D8B0B71F0A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9" name="Freeform 53">
              <a:extLst>
                <a:ext uri="{FF2B5EF4-FFF2-40B4-BE49-F238E27FC236}">
                  <a16:creationId xmlns:a16="http://schemas.microsoft.com/office/drawing/2014/main" id="{5CA228AD-68DD-724A-8454-9E9AADBFDE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0" name="Freeform 54">
              <a:extLst>
                <a:ext uri="{FF2B5EF4-FFF2-40B4-BE49-F238E27FC236}">
                  <a16:creationId xmlns:a16="http://schemas.microsoft.com/office/drawing/2014/main" id="{E9C9E328-0DEC-5A48-94CB-E37253A435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1" name="Freeform 55">
              <a:extLst>
                <a:ext uri="{FF2B5EF4-FFF2-40B4-BE49-F238E27FC236}">
                  <a16:creationId xmlns:a16="http://schemas.microsoft.com/office/drawing/2014/main" id="{BD27CE47-2AFD-F547-B231-C6BF5BB26EB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2" name="Freeform 56">
              <a:extLst>
                <a:ext uri="{FF2B5EF4-FFF2-40B4-BE49-F238E27FC236}">
                  <a16:creationId xmlns:a16="http://schemas.microsoft.com/office/drawing/2014/main" id="{507BC181-5EFC-1C45-85E2-438C96E3F3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3" name="Freeform 57">
              <a:extLst>
                <a:ext uri="{FF2B5EF4-FFF2-40B4-BE49-F238E27FC236}">
                  <a16:creationId xmlns:a16="http://schemas.microsoft.com/office/drawing/2014/main" id="{141688E7-B74E-4F47-BFF7-CBC4AF6B9F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4" name="Freeform 58">
              <a:extLst>
                <a:ext uri="{FF2B5EF4-FFF2-40B4-BE49-F238E27FC236}">
                  <a16:creationId xmlns:a16="http://schemas.microsoft.com/office/drawing/2014/main" id="{E29E8849-616A-B84D-9731-94ACFFD303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5" name="Freeform 59">
              <a:extLst>
                <a:ext uri="{FF2B5EF4-FFF2-40B4-BE49-F238E27FC236}">
                  <a16:creationId xmlns:a16="http://schemas.microsoft.com/office/drawing/2014/main" id="{D1EE2368-993C-6849-BA70-A53BD7CC01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6" name="Freeform 60">
              <a:extLst>
                <a:ext uri="{FF2B5EF4-FFF2-40B4-BE49-F238E27FC236}">
                  <a16:creationId xmlns:a16="http://schemas.microsoft.com/office/drawing/2014/main" id="{26590C9C-E768-7B41-BB7D-693D948B6E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7" name="Freeform 61">
              <a:extLst>
                <a:ext uri="{FF2B5EF4-FFF2-40B4-BE49-F238E27FC236}">
                  <a16:creationId xmlns:a16="http://schemas.microsoft.com/office/drawing/2014/main" id="{9AE5A115-4146-1846-9EB8-622D0AEEC5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8" name="Freeform 62">
              <a:extLst>
                <a:ext uri="{FF2B5EF4-FFF2-40B4-BE49-F238E27FC236}">
                  <a16:creationId xmlns:a16="http://schemas.microsoft.com/office/drawing/2014/main" id="{12225643-8062-3942-9DB4-D4645F12BC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9" name="Freeform 63">
              <a:extLst>
                <a:ext uri="{FF2B5EF4-FFF2-40B4-BE49-F238E27FC236}">
                  <a16:creationId xmlns:a16="http://schemas.microsoft.com/office/drawing/2014/main" id="{6C17C6F3-7B3D-054F-B6DE-3102018D67E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0" name="Freeform 64">
              <a:extLst>
                <a:ext uri="{FF2B5EF4-FFF2-40B4-BE49-F238E27FC236}">
                  <a16:creationId xmlns:a16="http://schemas.microsoft.com/office/drawing/2014/main" id="{5ED33172-78F0-744D-84F0-7F0A93FA6C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1" name="Freeform 65">
              <a:extLst>
                <a:ext uri="{FF2B5EF4-FFF2-40B4-BE49-F238E27FC236}">
                  <a16:creationId xmlns:a16="http://schemas.microsoft.com/office/drawing/2014/main" id="{00FC5EAD-AF79-F54E-8EEC-AE8BCD7C77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2" name="Freeform 66">
              <a:extLst>
                <a:ext uri="{FF2B5EF4-FFF2-40B4-BE49-F238E27FC236}">
                  <a16:creationId xmlns:a16="http://schemas.microsoft.com/office/drawing/2014/main" id="{6B23F77D-8922-B448-9DDD-EB02639514E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3" name="Freeform 67">
              <a:extLst>
                <a:ext uri="{FF2B5EF4-FFF2-40B4-BE49-F238E27FC236}">
                  <a16:creationId xmlns:a16="http://schemas.microsoft.com/office/drawing/2014/main" id="{92A31864-A499-6842-AB85-28E36006E9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4" name="Freeform 68">
              <a:extLst>
                <a:ext uri="{FF2B5EF4-FFF2-40B4-BE49-F238E27FC236}">
                  <a16:creationId xmlns:a16="http://schemas.microsoft.com/office/drawing/2014/main" id="{59811420-5D91-C84B-A86F-577AD72DAA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5" name="Freeform 69">
              <a:extLst>
                <a:ext uri="{FF2B5EF4-FFF2-40B4-BE49-F238E27FC236}">
                  <a16:creationId xmlns:a16="http://schemas.microsoft.com/office/drawing/2014/main" id="{8DB493D1-1260-B14F-9B8C-9DF413C2CC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6" name="Freeform 70">
              <a:extLst>
                <a:ext uri="{FF2B5EF4-FFF2-40B4-BE49-F238E27FC236}">
                  <a16:creationId xmlns:a16="http://schemas.microsoft.com/office/drawing/2014/main" id="{82B6F5B1-05FB-3B4C-8813-A45D540A6C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" name="Freeform 71">
              <a:extLst>
                <a:ext uri="{FF2B5EF4-FFF2-40B4-BE49-F238E27FC236}">
                  <a16:creationId xmlns:a16="http://schemas.microsoft.com/office/drawing/2014/main" id="{096505DD-3928-3141-A074-3D04D2A2FE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" name="Freeform 72">
              <a:extLst>
                <a:ext uri="{FF2B5EF4-FFF2-40B4-BE49-F238E27FC236}">
                  <a16:creationId xmlns:a16="http://schemas.microsoft.com/office/drawing/2014/main" id="{BC4FB634-C061-E94D-8F6A-5E52C2DD58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9" name="Freeform 73">
              <a:extLst>
                <a:ext uri="{FF2B5EF4-FFF2-40B4-BE49-F238E27FC236}">
                  <a16:creationId xmlns:a16="http://schemas.microsoft.com/office/drawing/2014/main" id="{BDC0022B-AE83-8E4B-99CA-2303763097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0" name="Freeform 74">
              <a:extLst>
                <a:ext uri="{FF2B5EF4-FFF2-40B4-BE49-F238E27FC236}">
                  <a16:creationId xmlns:a16="http://schemas.microsoft.com/office/drawing/2014/main" id="{D76F0582-DF86-1146-8854-5DA7DE5CF99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1" name="Freeform 75">
              <a:extLst>
                <a:ext uri="{FF2B5EF4-FFF2-40B4-BE49-F238E27FC236}">
                  <a16:creationId xmlns:a16="http://schemas.microsoft.com/office/drawing/2014/main" id="{6F962365-15FB-9D40-997D-2324A612B9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2" name="Freeform 76">
              <a:extLst>
                <a:ext uri="{FF2B5EF4-FFF2-40B4-BE49-F238E27FC236}">
                  <a16:creationId xmlns:a16="http://schemas.microsoft.com/office/drawing/2014/main" id="{2605923A-80E6-6941-9CF5-2B353321EB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3" name="Freeform 77">
              <a:extLst>
                <a:ext uri="{FF2B5EF4-FFF2-40B4-BE49-F238E27FC236}">
                  <a16:creationId xmlns:a16="http://schemas.microsoft.com/office/drawing/2014/main" id="{ED6298B3-94D6-9746-84F6-B32F8DB0F1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4" name="Freeform 78">
              <a:extLst>
                <a:ext uri="{FF2B5EF4-FFF2-40B4-BE49-F238E27FC236}">
                  <a16:creationId xmlns:a16="http://schemas.microsoft.com/office/drawing/2014/main" id="{83179A4D-8B8B-BE4E-923A-BE78C79989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5" name="Freeform 79">
              <a:extLst>
                <a:ext uri="{FF2B5EF4-FFF2-40B4-BE49-F238E27FC236}">
                  <a16:creationId xmlns:a16="http://schemas.microsoft.com/office/drawing/2014/main" id="{FBFB5CFA-1869-224E-B7FE-5968CAD76C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6" name="Freeform 80">
              <a:extLst>
                <a:ext uri="{FF2B5EF4-FFF2-40B4-BE49-F238E27FC236}">
                  <a16:creationId xmlns:a16="http://schemas.microsoft.com/office/drawing/2014/main" id="{ACC17662-CFC9-D54B-847C-B434477270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7" name="Freeform 81">
              <a:extLst>
                <a:ext uri="{FF2B5EF4-FFF2-40B4-BE49-F238E27FC236}">
                  <a16:creationId xmlns:a16="http://schemas.microsoft.com/office/drawing/2014/main" id="{9618953B-2E80-B746-B15E-B6DA8FC20B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8" name="Freeform 82">
              <a:extLst>
                <a:ext uri="{FF2B5EF4-FFF2-40B4-BE49-F238E27FC236}">
                  <a16:creationId xmlns:a16="http://schemas.microsoft.com/office/drawing/2014/main" id="{90625C31-1E65-954F-BCC6-4D8F2C9860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9" name="Freeform 83">
              <a:extLst>
                <a:ext uri="{FF2B5EF4-FFF2-40B4-BE49-F238E27FC236}">
                  <a16:creationId xmlns:a16="http://schemas.microsoft.com/office/drawing/2014/main" id="{1039058B-5212-294D-BCB3-D2606BCE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0" name="Freeform 84">
              <a:extLst>
                <a:ext uri="{FF2B5EF4-FFF2-40B4-BE49-F238E27FC236}">
                  <a16:creationId xmlns:a16="http://schemas.microsoft.com/office/drawing/2014/main" id="{77EB6E9B-BB89-8240-AC75-284E18A682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1" name="Freeform 85">
              <a:extLst>
                <a:ext uri="{FF2B5EF4-FFF2-40B4-BE49-F238E27FC236}">
                  <a16:creationId xmlns:a16="http://schemas.microsoft.com/office/drawing/2014/main" id="{1A3DE248-C00F-D441-A7CF-6DC829761B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2" name="Freeform 86">
              <a:extLst>
                <a:ext uri="{FF2B5EF4-FFF2-40B4-BE49-F238E27FC236}">
                  <a16:creationId xmlns:a16="http://schemas.microsoft.com/office/drawing/2014/main" id="{0C70697A-0A72-EB42-8CD6-CAA7299F41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3" name="Freeform 87">
              <a:extLst>
                <a:ext uri="{FF2B5EF4-FFF2-40B4-BE49-F238E27FC236}">
                  <a16:creationId xmlns:a16="http://schemas.microsoft.com/office/drawing/2014/main" id="{52799BEF-A514-EE4F-895A-6EABAFC3D7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4" name="Freeform 88">
              <a:extLst>
                <a:ext uri="{FF2B5EF4-FFF2-40B4-BE49-F238E27FC236}">
                  <a16:creationId xmlns:a16="http://schemas.microsoft.com/office/drawing/2014/main" id="{4E3B1D7A-FBA7-DD4B-8065-07D8145B50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5" name="Freeform 89">
              <a:extLst>
                <a:ext uri="{FF2B5EF4-FFF2-40B4-BE49-F238E27FC236}">
                  <a16:creationId xmlns:a16="http://schemas.microsoft.com/office/drawing/2014/main" id="{2AB90F75-2054-CC4E-A1C5-A2948855ED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6" name="Freeform 90">
              <a:extLst>
                <a:ext uri="{FF2B5EF4-FFF2-40B4-BE49-F238E27FC236}">
                  <a16:creationId xmlns:a16="http://schemas.microsoft.com/office/drawing/2014/main" id="{33DF2D9B-EEA5-D04E-A98A-556704A954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7" name="Freeform 91">
              <a:extLst>
                <a:ext uri="{FF2B5EF4-FFF2-40B4-BE49-F238E27FC236}">
                  <a16:creationId xmlns:a16="http://schemas.microsoft.com/office/drawing/2014/main" id="{5CDA5713-15E4-644A-9593-109CCE2253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8" name="Freeform 92">
              <a:extLst>
                <a:ext uri="{FF2B5EF4-FFF2-40B4-BE49-F238E27FC236}">
                  <a16:creationId xmlns:a16="http://schemas.microsoft.com/office/drawing/2014/main" id="{658B734C-7F85-5448-AC3F-4F6741DBD39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9" name="Freeform 93">
              <a:extLst>
                <a:ext uri="{FF2B5EF4-FFF2-40B4-BE49-F238E27FC236}">
                  <a16:creationId xmlns:a16="http://schemas.microsoft.com/office/drawing/2014/main" id="{C4AF6521-5776-9C47-9F16-CA8A556491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0" name="Freeform 94">
              <a:extLst>
                <a:ext uri="{FF2B5EF4-FFF2-40B4-BE49-F238E27FC236}">
                  <a16:creationId xmlns:a16="http://schemas.microsoft.com/office/drawing/2014/main" id="{9ECF1C75-09B3-4941-80F9-7CCA863038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1" name="Freeform 95">
              <a:extLst>
                <a:ext uri="{FF2B5EF4-FFF2-40B4-BE49-F238E27FC236}">
                  <a16:creationId xmlns:a16="http://schemas.microsoft.com/office/drawing/2014/main" id="{0A02063A-BA9D-624C-84CB-6AF7B71DCDD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2" name="Freeform 96">
              <a:extLst>
                <a:ext uri="{FF2B5EF4-FFF2-40B4-BE49-F238E27FC236}">
                  <a16:creationId xmlns:a16="http://schemas.microsoft.com/office/drawing/2014/main" id="{759EF71F-D026-FC40-B70B-A47C608A861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3" name="Freeform 97">
              <a:extLst>
                <a:ext uri="{FF2B5EF4-FFF2-40B4-BE49-F238E27FC236}">
                  <a16:creationId xmlns:a16="http://schemas.microsoft.com/office/drawing/2014/main" id="{25BB512A-EA6C-FF4A-BCED-318E49A404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4" name="Freeform 98">
              <a:extLst>
                <a:ext uri="{FF2B5EF4-FFF2-40B4-BE49-F238E27FC236}">
                  <a16:creationId xmlns:a16="http://schemas.microsoft.com/office/drawing/2014/main" id="{8604B0D9-646F-D84B-93F9-EDDFA82586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5" name="Freeform 99">
              <a:extLst>
                <a:ext uri="{FF2B5EF4-FFF2-40B4-BE49-F238E27FC236}">
                  <a16:creationId xmlns:a16="http://schemas.microsoft.com/office/drawing/2014/main" id="{39CB14F3-E029-AB44-9A66-2BA2AC877C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6" name="Freeform 100">
              <a:extLst>
                <a:ext uri="{FF2B5EF4-FFF2-40B4-BE49-F238E27FC236}">
                  <a16:creationId xmlns:a16="http://schemas.microsoft.com/office/drawing/2014/main" id="{F52D6F2F-7305-6248-8F1F-DBE46FA17B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7" name="Freeform 101">
              <a:extLst>
                <a:ext uri="{FF2B5EF4-FFF2-40B4-BE49-F238E27FC236}">
                  <a16:creationId xmlns:a16="http://schemas.microsoft.com/office/drawing/2014/main" id="{863470B8-2BA4-E240-9C7F-843334F3CC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8" name="Freeform 102">
              <a:extLst>
                <a:ext uri="{FF2B5EF4-FFF2-40B4-BE49-F238E27FC236}">
                  <a16:creationId xmlns:a16="http://schemas.microsoft.com/office/drawing/2014/main" id="{B947BA71-B822-1140-9EED-DF28276841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" name="Freeform 103">
              <a:extLst>
                <a:ext uri="{FF2B5EF4-FFF2-40B4-BE49-F238E27FC236}">
                  <a16:creationId xmlns:a16="http://schemas.microsoft.com/office/drawing/2014/main" id="{69777691-91C0-DD40-A293-F260E2DC9B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" name="Freeform 104">
              <a:extLst>
                <a:ext uri="{FF2B5EF4-FFF2-40B4-BE49-F238E27FC236}">
                  <a16:creationId xmlns:a16="http://schemas.microsoft.com/office/drawing/2014/main" id="{C34AA525-907C-A449-964E-9D9D2D7271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" name="Freeform 105">
              <a:extLst>
                <a:ext uri="{FF2B5EF4-FFF2-40B4-BE49-F238E27FC236}">
                  <a16:creationId xmlns:a16="http://schemas.microsoft.com/office/drawing/2014/main" id="{8F8701B6-0B8E-6D40-BBF3-DF911BFCE3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" name="Freeform 106">
              <a:extLst>
                <a:ext uri="{FF2B5EF4-FFF2-40B4-BE49-F238E27FC236}">
                  <a16:creationId xmlns:a16="http://schemas.microsoft.com/office/drawing/2014/main" id="{D1254160-6152-9B42-9C80-7D16714B2C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" name="Freeform 107">
              <a:extLst>
                <a:ext uri="{FF2B5EF4-FFF2-40B4-BE49-F238E27FC236}">
                  <a16:creationId xmlns:a16="http://schemas.microsoft.com/office/drawing/2014/main" id="{382CBA9A-2382-4749-9919-9C29DFFE63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4" name="Freeform 108">
              <a:extLst>
                <a:ext uri="{FF2B5EF4-FFF2-40B4-BE49-F238E27FC236}">
                  <a16:creationId xmlns:a16="http://schemas.microsoft.com/office/drawing/2014/main" id="{F784A35A-4B33-CF49-9F05-102D05A18C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" name="Freeform 109">
              <a:extLst>
                <a:ext uri="{FF2B5EF4-FFF2-40B4-BE49-F238E27FC236}">
                  <a16:creationId xmlns:a16="http://schemas.microsoft.com/office/drawing/2014/main" id="{A9752A23-0AD0-E743-9CD8-018276737A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" name="Freeform 110">
              <a:extLst>
                <a:ext uri="{FF2B5EF4-FFF2-40B4-BE49-F238E27FC236}">
                  <a16:creationId xmlns:a16="http://schemas.microsoft.com/office/drawing/2014/main" id="{4F1B4D9D-38D6-634B-9113-08644EC3ED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7" name="Freeform 111">
              <a:extLst>
                <a:ext uri="{FF2B5EF4-FFF2-40B4-BE49-F238E27FC236}">
                  <a16:creationId xmlns:a16="http://schemas.microsoft.com/office/drawing/2014/main" id="{832B1CAE-7B33-6245-939B-97599F1B2E6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8" name="Freeform 112">
              <a:extLst>
                <a:ext uri="{FF2B5EF4-FFF2-40B4-BE49-F238E27FC236}">
                  <a16:creationId xmlns:a16="http://schemas.microsoft.com/office/drawing/2014/main" id="{717C662C-B775-F34B-B78F-590959891C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9" name="Freeform 113">
              <a:extLst>
                <a:ext uri="{FF2B5EF4-FFF2-40B4-BE49-F238E27FC236}">
                  <a16:creationId xmlns:a16="http://schemas.microsoft.com/office/drawing/2014/main" id="{747A3F68-9884-FF4E-88C1-8C2E4DCCF3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0" name="Freeform 114">
              <a:extLst>
                <a:ext uri="{FF2B5EF4-FFF2-40B4-BE49-F238E27FC236}">
                  <a16:creationId xmlns:a16="http://schemas.microsoft.com/office/drawing/2014/main" id="{0D921489-AC48-004D-803B-804EAE533D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1" name="Freeform 115">
              <a:extLst>
                <a:ext uri="{FF2B5EF4-FFF2-40B4-BE49-F238E27FC236}">
                  <a16:creationId xmlns:a16="http://schemas.microsoft.com/office/drawing/2014/main" id="{D7A61468-96B2-A14E-936C-4C58341E91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" name="Freeform 116">
              <a:extLst>
                <a:ext uri="{FF2B5EF4-FFF2-40B4-BE49-F238E27FC236}">
                  <a16:creationId xmlns:a16="http://schemas.microsoft.com/office/drawing/2014/main" id="{AF5AC41F-7887-674C-833C-8BE47A8CD3E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" name="Freeform 117">
              <a:extLst>
                <a:ext uri="{FF2B5EF4-FFF2-40B4-BE49-F238E27FC236}">
                  <a16:creationId xmlns:a16="http://schemas.microsoft.com/office/drawing/2014/main" id="{72402439-A935-B841-99E4-0A963C768D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" name="Freeform 118">
              <a:extLst>
                <a:ext uri="{FF2B5EF4-FFF2-40B4-BE49-F238E27FC236}">
                  <a16:creationId xmlns:a16="http://schemas.microsoft.com/office/drawing/2014/main" id="{0223979A-3AD7-1E4C-9495-97314DB40B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5" name="Freeform 119">
              <a:extLst>
                <a:ext uri="{FF2B5EF4-FFF2-40B4-BE49-F238E27FC236}">
                  <a16:creationId xmlns:a16="http://schemas.microsoft.com/office/drawing/2014/main" id="{0D6FD46D-655F-4A46-AEB4-1EB8F1C7D0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6" name="Freeform 120">
              <a:extLst>
                <a:ext uri="{FF2B5EF4-FFF2-40B4-BE49-F238E27FC236}">
                  <a16:creationId xmlns:a16="http://schemas.microsoft.com/office/drawing/2014/main" id="{7ED71D6E-ADC3-7541-9421-F05B9A0090B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7" name="Freeform 121">
              <a:extLst>
                <a:ext uri="{FF2B5EF4-FFF2-40B4-BE49-F238E27FC236}">
                  <a16:creationId xmlns:a16="http://schemas.microsoft.com/office/drawing/2014/main" id="{F86D849C-36FC-8C49-89C6-4D3B44C7B6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" name="Freeform 122">
              <a:extLst>
                <a:ext uri="{FF2B5EF4-FFF2-40B4-BE49-F238E27FC236}">
                  <a16:creationId xmlns:a16="http://schemas.microsoft.com/office/drawing/2014/main" id="{AA1BE03A-0BB1-CF42-9D17-99BF957628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" name="Freeform 123">
              <a:extLst>
                <a:ext uri="{FF2B5EF4-FFF2-40B4-BE49-F238E27FC236}">
                  <a16:creationId xmlns:a16="http://schemas.microsoft.com/office/drawing/2014/main" id="{1496BD80-5915-4A4F-8770-DFDABA2D5C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0" name="Rectangle 4">
            <a:extLst>
              <a:ext uri="{FF2B5EF4-FFF2-40B4-BE49-F238E27FC236}">
                <a16:creationId xmlns:a16="http://schemas.microsoft.com/office/drawing/2014/main" id="{6169732C-2293-A543-85D4-905A9DD967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53A7A53-5491-B84E-8716-554F77CEFDD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0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en-US"/>
              <a:t>www.themegallery.com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2D6041D-C28C-9F44-A369-2026B5A752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0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7D631417-D62D-2448-A8BF-721A06A7EBC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BD5F3023-475B-104D-8F35-F1EBDC60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BBCA784-1464-F34D-BD8E-31AA09F3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3352800"/>
            <a:ext cx="1654175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F164801-EBA0-0F41-930E-AF210D8D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95600"/>
            <a:ext cx="1112838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3840329A-DB94-0644-9C76-9D6E8309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594225"/>
            <a:ext cx="491172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F26D4460-F418-4841-ACFB-48972502E1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87BE0F2-1AF4-2645-9A83-B5517D3060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222" name="Text Box 126">
            <a:extLst>
              <a:ext uri="{FF2B5EF4-FFF2-40B4-BE49-F238E27FC236}">
                <a16:creationId xmlns:a16="http://schemas.microsoft.com/office/drawing/2014/main" id="{D0E7FA04-8608-AA46-A01D-880A0EB28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50" y="152400"/>
            <a:ext cx="984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000" b="1">
                <a:solidFill>
                  <a:srgbClr val="000000"/>
                </a:solidFill>
                <a:latin typeface="Verdana" panose="020B0604030504040204" pitchFamily="34" charset="0"/>
              </a:rPr>
              <a:t>LOGO</a:t>
            </a: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FD2D2B06-43CE-794D-B75F-F097A554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978336B-5AD5-DD49-A0DA-B53E098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397425C4-4F88-AB4E-A0D2-B57FCE22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4" name="Picture 128">
            <a:extLst>
              <a:ext uri="{FF2B5EF4-FFF2-40B4-BE49-F238E27FC236}">
                <a16:creationId xmlns:a16="http://schemas.microsoft.com/office/drawing/2014/main" id="{EB5F0BD6-2879-C64F-887F-8954279327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95250"/>
            <a:ext cx="18034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5" name="Picture 129">
            <a:extLst>
              <a:ext uri="{FF2B5EF4-FFF2-40B4-BE49-F238E27FC236}">
                <a16:creationId xmlns:a16="http://schemas.microsoft.com/office/drawing/2014/main" id="{CA8A0BBB-D347-0243-978E-EDD67F77B5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450" y="1968500"/>
            <a:ext cx="10795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8" y="238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8906 0.01505 -0.38802 0.03033 -0.53472 0.09075 C -0.68142 0.15116 -0.81198 0.322 -0.88055 0.36297 C -0.94913 0.40394 -0.93229 0.34237 -0.94583 0.33704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65" y="20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 C -0.07778 0.05393 -0.34948 0.0956 -0.46667 0.09166 C -0.58385 0.08773 -0.63611 -0.0007 -0.70278 0.02314 C -0.76944 0.04699 -0.83247 0.19027 -0.86667 0.2342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33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1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2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3A64-8C83-004E-B3A3-02034759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C9CB6-BD30-454B-9F83-054088607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28B63-CEC4-6C45-986F-9D776D71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0D138-9C58-DB4E-B87C-9B7BFE3A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BB8E-8ADB-1145-9FCA-E4F5B966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0F02BC-1F63-7C45-85CE-AE16D4480F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38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50B51-63FC-2544-881A-1C8B43539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6B522-6128-F442-A057-8DB989C2F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2495-03ED-3549-9216-46ED722A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0219-6523-FE47-9BA4-4ABAEEDC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40C1-6EE2-524A-B475-2AAAFFA26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A3ABF-0339-4D43-B5FE-D8799EA393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36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AC41-7EBF-CD48-8851-0A6FE634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D1C2A06-C91A-7C4D-BA71-B9262B1A3B7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6AA0-D4BE-F148-B8CE-B3336382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2545E-2451-3D4D-A965-AD2D8E9B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595A-C164-3746-9987-AA780CD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DAE086CB-A8C4-1244-BAC9-AF769C8331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0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0C6-0239-2F4F-9F41-6F2EB1B5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6AE5-8210-ED43-A79E-100064BC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16EE1-1968-B44B-9EFE-DD15DC28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62DC8-1551-0A47-B671-14EACFDD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B86FF-6D94-894A-A2D7-70849794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375-0534-C943-AE9E-09C6E92B96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58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6C5F-69B5-164C-A577-29DF4B14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1D169-E3B3-FD43-A445-A4F17923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4AF8C-F4E5-6D40-8CC4-2050E485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1943-1B70-DB43-8BE0-3E1EEE261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22785-7887-4440-AD11-30CE7A07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401B7A-20C6-DE47-A3F5-EAC4185F1A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83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4F21-5724-2040-ACAD-8105EBC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6C7-42AE-E64D-8A43-831C8941B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B0272-621B-D24A-B912-56C1C43E0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448C0-F4E8-614E-B1F2-1712066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6E1B-BD58-354F-865A-DC313F9B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0D1E9-FE6C-EE43-A085-994B6378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15F1EE-9BF5-DC4B-8BD2-70E6E75693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1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367-AEDB-334F-90F8-3C8F01EE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DC3EB-CD89-C340-956D-F5F3C5DD1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B8A01-ADA4-384C-A21C-DC1C131BD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B642-240D-1047-9DD6-4FCC0B13B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93ADA-3E6A-9747-8988-209E16DEA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EB8AD-6787-544D-BD7F-01B8D9D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9CC4F-E236-404F-9978-3A1DA3A6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30DC9-FDFA-944C-80B7-904FED56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E3AB5E-CC01-514F-9068-3A1CBF4767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82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1A4-8D0D-2444-A85E-0DA9B983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4F7A6-7056-B448-8BC3-68324455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F3A9A-A6B3-104A-959D-B39E7208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609BE-7AF0-8E4D-9C8A-309618E6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51716-8B98-EC4C-850A-4242E4D49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932A3-31AE-D643-8E09-BFD2DEDA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D9AAD-391F-694E-A835-424C9EC8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423A3-A2A8-D14C-9AC6-6CC4BC09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91254-200D-4C4F-A6B1-427850E052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4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4CBA-DB0C-D942-B36F-0FC395D0C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DD29-F9C4-A74F-A54A-3A3F7EDB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E24DC-8F33-6748-9843-286FEE159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26DA2-23A9-FD48-82F1-4E103961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0020A-A741-1C44-81BC-51DDAE1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7D61-A361-D446-8BC8-35329320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1FC44-BD7C-2F42-BA2B-2A983C75AC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319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04B6-28A4-434B-A6EA-2809FCC8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66D25-85F2-2B45-B0FA-66A388179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E2E6-6D5F-0B45-9E4C-E3BB0CFC3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86642-E5DC-6544-BC90-6A6E4D5E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BE554-C48E-D044-B653-DB335777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07B4-AC10-5940-AE09-2F1795DB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42241-E0DD-FF41-B096-3B6D4B82E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00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>
            <a:extLst>
              <a:ext uri="{FF2B5EF4-FFF2-40B4-BE49-F238E27FC236}">
                <a16:creationId xmlns:a16="http://schemas.microsoft.com/office/drawing/2014/main" id="{AB731A82-8E55-B646-A5DC-DEC91AFB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7">
            <a:extLst>
              <a:ext uri="{FF2B5EF4-FFF2-40B4-BE49-F238E27FC236}">
                <a16:creationId xmlns:a16="http://schemas.microsoft.com/office/drawing/2014/main" id="{2C83A109-97CB-194B-828B-E271067FAC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97BC4EE-ECB4-5940-A68B-4FC3F1162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0067EE8-F103-3043-91A3-93D1D98F20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44AD3A-EF4E-C34D-A4CA-B9FC53BD140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A9400AE-F324-914F-A399-084579BC2A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46B1F8-1095-0647-B45E-EE2F36E2E18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DDD409D1-0507-5843-BB51-D6FD9BFA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5935663"/>
            <a:ext cx="1235075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8B4923-77FB-7343-AF19-C82F747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5916613"/>
            <a:ext cx="828675" cy="1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6F34DE0-3C09-3441-A8A6-3C9FE61E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5608638"/>
            <a:ext cx="430212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1AE6BE7-4F9A-DD41-8E0D-DA4BEF07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5849938"/>
            <a:ext cx="173038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B449127-509F-6646-8EC8-97F2D306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3" y="5969000"/>
            <a:ext cx="461962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48078B7-C2A9-A746-BA54-D800B40E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5943600"/>
            <a:ext cx="309563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5134EE4C-51E7-B842-8C1E-9248180A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7D2785C3-4703-5D45-9A7C-81BE88814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1905F610-2CC9-A64D-AD33-6121FB8F8F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328613"/>
            <a:ext cx="942975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C1437AA3-0E42-1349-A612-A062645BC9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371600"/>
            <a:ext cx="825500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C -0.09045 -0.01597 -0.36945 -0.08727 -0.54306 -0.09537 C -0.71667 -0.10347 -0.93785 -0.05879 -1.04167 -0.04907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3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0.05949 C 0.00625 0.0581 0.04097 0.0574 0.05399 0.05324 C 0.06701 0.04907 0.06632 0.04907 0.07638 0.03379 C 0.08628 0.01898 0.10538 -0.02269 0.11319 -0.03727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483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blue&#10;&#10;Description automatically generated">
            <a:extLst>
              <a:ext uri="{FF2B5EF4-FFF2-40B4-BE49-F238E27FC236}">
                <a16:creationId xmlns:a16="http://schemas.microsoft.com/office/drawing/2014/main" id="{8E4FC485-3E8E-2A43-A214-1E678ED8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0"/>
            <a:ext cx="9144000" cy="684132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748E025-D410-0743-95B2-CEC5AFA09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61" y="304800"/>
            <a:ext cx="793473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000" dirty="0">
                <a:solidFill>
                  <a:schemeClr val="bg1"/>
                </a:solidFill>
              </a:rPr>
              <a:t>Life Expectancy and GDP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5E5CB4A-2F83-6947-84D2-D7FCD59DB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22" y="49530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500" b="1" i="1" dirty="0">
                <a:solidFill>
                  <a:schemeClr val="bg1"/>
                </a:solidFill>
              </a:rPr>
              <a:t>[ 3.14 ]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Lucas Vianna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Felix </a:t>
            </a:r>
            <a:r>
              <a:rPr lang="en-US" altLang="en-US" sz="2000" b="1" i="1" dirty="0" err="1">
                <a:solidFill>
                  <a:schemeClr val="bg1"/>
                </a:solidFill>
              </a:rPr>
              <a:t>Poley</a:t>
            </a:r>
            <a:endParaRPr lang="en-US" altLang="en-US" sz="2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Dan T Do</a:t>
            </a:r>
          </a:p>
        </p:txBody>
      </p:sp>
    </p:spTree>
    <p:extLst>
      <p:ext uri="{BB962C8B-B14F-4D97-AF65-F5344CB8AC3E}">
        <p14:creationId xmlns:p14="http://schemas.microsoft.com/office/powerpoint/2010/main" val="35078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A32F-97D8-EF48-8806-B25D16DA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57200"/>
            <a:ext cx="8610600" cy="914400"/>
          </a:xfrm>
        </p:spPr>
        <p:txBody>
          <a:bodyPr/>
          <a:lstStyle/>
          <a:p>
            <a:r>
              <a:rPr lang="en-US" sz="2500" i="0" dirty="0"/>
              <a:t>Inspiring Life Expectancy vs. GDP Data Visualizations </a:t>
            </a:r>
            <a:br>
              <a:rPr lang="en-US" sz="2500" b="0" dirty="0"/>
            </a:br>
            <a:br>
              <a:rPr lang="en-US" sz="2500" dirty="0"/>
            </a:br>
            <a:endParaRPr lang="en-US" sz="2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D00B49-2DE2-FF4C-91AF-D5FF78A2D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6963"/>
            <a:ext cx="8229600" cy="50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8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B14152F-904D-B14F-9FFE-902B2863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004E-F1F2-B340-9482-CFEBDB1A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2131163-C0B1-0242-9D1E-866497309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86288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DAE6FBA-31DF-344C-9E8D-C67B4121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56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WordArt 2">
            <a:extLst>
              <a:ext uri="{FF2B5EF4-FFF2-40B4-BE49-F238E27FC236}">
                <a16:creationId xmlns:a16="http://schemas.microsoft.com/office/drawing/2014/main" id="{CC54828F-5E4C-BC4B-B6DE-E41D73B42084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457200" y="4819650"/>
            <a:ext cx="4495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flying kites&#10;&#10;Description automatically generated with low confidence">
            <a:extLst>
              <a:ext uri="{FF2B5EF4-FFF2-40B4-BE49-F238E27FC236}">
                <a16:creationId xmlns:a16="http://schemas.microsoft.com/office/drawing/2014/main" id="{93771BC2-37CF-F042-9BB0-C5908E9B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8AEAE37-8407-6A46-A591-554214D7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E4F31C-E86E-2C49-A34B-7088B366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FA52A1CC-3EF1-9946-84FD-66D9BAC0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" y="3352801"/>
            <a:ext cx="9144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A971C-28C6-214D-9A3D-F574C4250078}"/>
              </a:ext>
            </a:extLst>
          </p:cNvPr>
          <p:cNvSpPr txBox="1"/>
          <p:nvPr/>
        </p:nvSpPr>
        <p:spPr>
          <a:xfrm>
            <a:off x="-6626" y="15240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We are living far longer than our forebears …</a:t>
            </a:r>
          </a:p>
        </p:txBody>
      </p:sp>
    </p:spTree>
    <p:extLst>
      <p:ext uri="{BB962C8B-B14F-4D97-AF65-F5344CB8AC3E}">
        <p14:creationId xmlns:p14="http://schemas.microsoft.com/office/powerpoint/2010/main" val="174173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CC68-99BD-BD46-B95C-516C9688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United States of America</a:t>
            </a:r>
          </a:p>
        </p:txBody>
      </p: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381D9AC3-C60E-5047-ADC0-785356619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76402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956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E59AA8C-FB75-E546-8750-E4D1445C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74C3-7898-3C4F-B5CB-52E60A14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know …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A489-48E1-2948-8F82-1BD3A0107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02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Medicine has extended our life expectancy.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DE9B49-7FD9-4540-B73F-04ACDB3B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2457450"/>
            <a:ext cx="6749143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A435E7A-A305-114A-AA42-6DFB987A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8" y="2457450"/>
            <a:ext cx="2362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46C7-343B-9544-BA2E-9EC7D8BC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34963"/>
          </a:xfrm>
        </p:spPr>
        <p:txBody>
          <a:bodyPr/>
          <a:lstStyle/>
          <a:p>
            <a:pPr algn="l"/>
            <a:r>
              <a:rPr lang="en-US" sz="3000" i="0" dirty="0"/>
              <a:t>What is Gross Domestic Product (GDP)?</a:t>
            </a:r>
            <a:br>
              <a:rPr lang="en-US" sz="3000" b="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0D32-73C5-854B-9C35-26AA334C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GDP is the monetary value of all goods and services produced in a country in a year. It provides a snapshot of economic strength and growth rates.</a:t>
            </a:r>
          </a:p>
          <a:p>
            <a:endParaRPr lang="en-US" sz="1800" dirty="0"/>
          </a:p>
          <a:p>
            <a:r>
              <a:rPr lang="en-US" sz="1800" dirty="0"/>
              <a:t>The 5 countries with the largest GDP in 2020 were:</a:t>
            </a:r>
          </a:p>
          <a:p>
            <a:pPr lvl="1"/>
            <a:r>
              <a:rPr lang="en-US" sz="1800" dirty="0"/>
              <a:t>1. United States</a:t>
            </a:r>
          </a:p>
          <a:p>
            <a:pPr lvl="1"/>
            <a:r>
              <a:rPr lang="en-US" sz="1800" dirty="0"/>
              <a:t>2. China</a:t>
            </a:r>
          </a:p>
          <a:p>
            <a:pPr lvl="1"/>
            <a:r>
              <a:rPr lang="en-US" sz="1800" dirty="0"/>
              <a:t>3. Japan</a:t>
            </a:r>
          </a:p>
          <a:p>
            <a:pPr lvl="1"/>
            <a:r>
              <a:rPr lang="en-US" sz="1800" dirty="0"/>
              <a:t>4. Germany</a:t>
            </a:r>
          </a:p>
          <a:p>
            <a:pPr lvl="1"/>
            <a:r>
              <a:rPr lang="en-US" sz="1800" dirty="0"/>
              <a:t>5. United Kingdom </a:t>
            </a:r>
          </a:p>
          <a:p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B3D418B-2CD9-9F44-AD18-9D3DD4DA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895600"/>
            <a:ext cx="2409041" cy="30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16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1495</TotalTime>
  <Words>129</Words>
  <Application>Microsoft Macintosh PowerPoint</Application>
  <PresentationFormat>On-screen Show (4:3)</PresentationFormat>
  <Paragraphs>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Verdana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United States of America</vt:lpstr>
      <vt:lpstr>PowerPoint Presentation</vt:lpstr>
      <vt:lpstr>Do you know … ?</vt:lpstr>
      <vt:lpstr>What is Gross Domestic Product (GDP)?  </vt:lpstr>
      <vt:lpstr>Inspiring Life Expectancy vs. GDP Data Visualizations 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Trong DO</dc:creator>
  <cp:lastModifiedBy>Dan Trong DO</cp:lastModifiedBy>
  <cp:revision>6</cp:revision>
  <dcterms:created xsi:type="dcterms:W3CDTF">2022-01-13T21:39:54Z</dcterms:created>
  <dcterms:modified xsi:type="dcterms:W3CDTF">2022-01-15T01:01:22Z</dcterms:modified>
</cp:coreProperties>
</file>